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6" r:id="rId5"/>
    <p:sldId id="263" r:id="rId6"/>
    <p:sldId id="264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73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320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31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278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133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940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03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766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83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55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69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94A8F-BE84-46AF-A332-78560ADF551E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3EC09-3278-4987-AABF-FAA50CFD3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554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skundeacademie.nl/onderwerpen/kwadratische-formules" TargetMode="External"/><Relationship Id="rId2" Type="http://schemas.openxmlformats.org/officeDocument/2006/relationships/hyperlink" Target="http://wiskundeacademie.nl/havo-2-vwo-2/haakjes-wegwerke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iskundeacademie.nl/havo-2-vwo-2/haakjes-wegwerk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eogebra.nl.softonic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92450" y="2459563"/>
            <a:ext cx="6007100" cy="1020763"/>
          </a:xfrm>
        </p:spPr>
        <p:txBody>
          <a:bodyPr>
            <a:normAutofit/>
          </a:bodyPr>
          <a:lstStyle/>
          <a:p>
            <a:r>
              <a:rPr lang="nl-NL" sz="4000" dirty="0" smtClean="0"/>
              <a:t>Wiskunde 3 Havo</a:t>
            </a:r>
            <a:endParaRPr lang="nl-NL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Hoofdstuk 3</a:t>
            </a:r>
          </a:p>
          <a:p>
            <a:r>
              <a:rPr lang="nl-NL" sz="2800" dirty="0" smtClean="0"/>
              <a:t>Kwadratische problemen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425" y="227653"/>
            <a:ext cx="3889256" cy="26731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787097"/>
            <a:ext cx="4498691" cy="167934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38" y="227653"/>
            <a:ext cx="3708217" cy="233617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0425" y="4017161"/>
            <a:ext cx="4000500" cy="2665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0675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Voorkennis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727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Na deze les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Kun je vertellen hoe een kwadratische formule er uit ziet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Kun je haakjes wegwerken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8335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475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Voorbereiding/huiswerk: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7149" y="863600"/>
            <a:ext cx="10922000" cy="57853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  Uitlegvideo’s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                           video’s 1, 2, 3 over kwadratische formules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>
              <a:hlinkClick r:id="rId2"/>
            </a:endParaRPr>
          </a:p>
          <a:p>
            <a:pPr marL="0" indent="0">
              <a:buNone/>
            </a:pPr>
            <a:endParaRPr lang="nl-NL" dirty="0" smtClean="0">
              <a:hlinkClick r:id="rId2"/>
            </a:endParaRP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848471"/>
            <a:ext cx="1718632" cy="210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8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475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Voorbereiding/naslag: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7149" y="863600"/>
            <a:ext cx="10922000" cy="57853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Uitlegvideo’s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                           </a:t>
            </a:r>
          </a:p>
          <a:p>
            <a:pPr marL="0" indent="0">
              <a:buNone/>
            </a:pPr>
            <a:r>
              <a:rPr lang="nl-NL" dirty="0" smtClean="0"/>
              <a:t>                           video’s 1, 2, 3, 4 over haakjes wegwerken</a:t>
            </a:r>
          </a:p>
          <a:p>
            <a:pPr marL="0" indent="0">
              <a:buNone/>
            </a:pPr>
            <a:endParaRPr lang="nl-NL" dirty="0" smtClean="0">
              <a:hlinkClick r:id="rId2"/>
            </a:endParaRP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840" y="2537733"/>
            <a:ext cx="1633203" cy="199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3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70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96834"/>
            <a:ext cx="10515600" cy="53801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Per tweetal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Kladpapier en een pen/potlood bij de hand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Ga naar socrative.com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Klik op student login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Vul in bij kamernummer 314621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Vul jullie namen in als dat wordt </a:t>
            </a:r>
            <a:r>
              <a:rPr lang="nl-NL" dirty="0" smtClean="0"/>
              <a:t>gevraagd, bv Anne Carlijn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157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6400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 smtClean="0"/>
              <a:t>Oefenopgaven bespreken.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-  Alles goed? Lees par 3.1 t/m theorie A, maak de opgaven 1,2,3</a:t>
            </a:r>
            <a:br>
              <a:rPr lang="nl-NL" dirty="0" smtClean="0"/>
            </a:b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Fout(en) in opgave 1 t/m5?</a:t>
            </a:r>
          </a:p>
          <a:p>
            <a:pPr>
              <a:buFontTx/>
              <a:buChar char="-"/>
            </a:pPr>
            <a:r>
              <a:rPr lang="nl-NL" dirty="0"/>
              <a:t>Bespreek je foute opgaven met je achterburen, in viertallen dus.</a:t>
            </a:r>
            <a:br>
              <a:rPr lang="nl-NL" dirty="0"/>
            </a:br>
            <a:r>
              <a:rPr lang="nl-NL" dirty="0"/>
              <a:t>Maak daarna voorkennis opgaven </a:t>
            </a:r>
            <a:r>
              <a:rPr lang="nl-NL" dirty="0" smtClean="0"/>
              <a:t>3 d t/m i </a:t>
            </a:r>
            <a:br>
              <a:rPr lang="nl-NL" dirty="0" smtClean="0"/>
            </a:br>
            <a:endParaRPr lang="nl-NL" dirty="0"/>
          </a:p>
          <a:p>
            <a:pPr>
              <a:buFontTx/>
              <a:buChar char="-"/>
            </a:pPr>
            <a:r>
              <a:rPr lang="nl-NL" dirty="0"/>
              <a:t>Fout(en) in </a:t>
            </a:r>
            <a:r>
              <a:rPr lang="nl-NL" dirty="0" smtClean="0"/>
              <a:t>opgave 6?  Bekijk de video op wiskunde academie over kwadratische formules nogmaals</a:t>
            </a:r>
            <a:endParaRPr lang="nl-NL" dirty="0"/>
          </a:p>
          <a:p>
            <a:pPr>
              <a:buFontTx/>
              <a:buChar char="-"/>
            </a:pPr>
            <a:r>
              <a:rPr lang="nl-NL" dirty="0"/>
              <a:t>Bespreek je foute opgaven met je achterburen, in viertallen dus.</a:t>
            </a:r>
            <a:br>
              <a:rPr lang="nl-NL" dirty="0"/>
            </a:b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Fout(en) in opgave  7 t/m 11? </a:t>
            </a:r>
          </a:p>
          <a:p>
            <a:pPr>
              <a:buFontTx/>
              <a:buChar char="-"/>
            </a:pPr>
            <a:r>
              <a:rPr lang="nl-NL" dirty="0" smtClean="0"/>
              <a:t>Bespreek je foute opgaven met je achterburen, in viertallen dus.</a:t>
            </a:r>
            <a:br>
              <a:rPr lang="nl-NL" dirty="0" smtClean="0"/>
            </a:br>
            <a:r>
              <a:rPr lang="nl-NL" dirty="0" smtClean="0"/>
              <a:t>Maak daarna voorkennis opgaven 5, 7 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Fouten in opgaven 12 t/m 18</a:t>
            </a:r>
          </a:p>
          <a:p>
            <a:pPr>
              <a:buFontTx/>
              <a:buChar char="-"/>
            </a:pPr>
            <a:r>
              <a:rPr lang="nl-NL" dirty="0" smtClean="0"/>
              <a:t>Bespreek je foute opgaven met je achterburen, in viertallen dus.</a:t>
            </a:r>
          </a:p>
          <a:p>
            <a:pPr>
              <a:buFontTx/>
              <a:buChar char="-"/>
            </a:pPr>
            <a:r>
              <a:rPr lang="nl-NL" dirty="0" smtClean="0"/>
              <a:t>Maak daarna voorkennis opgaven </a:t>
            </a:r>
            <a:r>
              <a:rPr lang="nl-NL" dirty="0"/>
              <a:t>8 </a:t>
            </a:r>
            <a:r>
              <a:rPr lang="nl-NL" dirty="0" err="1"/>
              <a:t>d,e,f</a:t>
            </a:r>
            <a:r>
              <a:rPr lang="nl-NL" dirty="0"/>
              <a:t>, 9 </a:t>
            </a:r>
            <a:r>
              <a:rPr lang="nl-NL" dirty="0" err="1"/>
              <a:t>d,e,f</a:t>
            </a:r>
            <a:r>
              <a:rPr lang="nl-NL" dirty="0"/>
              <a:t>, 10 </a:t>
            </a:r>
            <a:r>
              <a:rPr lang="nl-NL" dirty="0" err="1"/>
              <a:t>g,h</a:t>
            </a:r>
            <a:r>
              <a:rPr lang="nl-NL" dirty="0"/>
              <a:t>, i </a:t>
            </a:r>
          </a:p>
          <a:p>
            <a:pPr marL="0" indent="0">
              <a:buNone/>
            </a:pPr>
            <a:r>
              <a:rPr lang="nl-NL" dirty="0" smtClean="0"/>
              <a:t> 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739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018902"/>
            <a:ext cx="10515600" cy="5158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Tenslotte: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Heb je niet alle opgaven in het boek af, maak dit dan als huiswerk.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Voor de volgende les: ga naar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https://geogebra.nl.softonic.com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En download (gratis!) </a:t>
            </a:r>
            <a:r>
              <a:rPr lang="nl-NL" dirty="0" err="1" smtClean="0"/>
              <a:t>GeoGebra</a:t>
            </a:r>
            <a:r>
              <a:rPr lang="nl-NL" dirty="0" smtClean="0"/>
              <a:t>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120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143</Words>
  <Application>Microsoft Office PowerPoint</Application>
  <PresentationFormat>Breedbeeld</PresentationFormat>
  <Paragraphs>69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Wiskunde 3 Havo</vt:lpstr>
      <vt:lpstr>Voorkennis</vt:lpstr>
      <vt:lpstr>Voorbereiding/huiswerk:  </vt:lpstr>
      <vt:lpstr>Voorbereiding/naslag:  </vt:lpstr>
      <vt:lpstr>PowerPoint-presentatie</vt:lpstr>
      <vt:lpstr>PowerPoint-presentatie</vt:lpstr>
      <vt:lpstr>PowerPoint-presentatie</vt:lpstr>
    </vt:vector>
  </TitlesOfParts>
  <Company>ScholenGroep Carmel Hengelo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Wiskunde 3 Havo</dc:title>
  <dc:creator>Sterckel, PC (Pascale)</dc:creator>
  <cp:lastModifiedBy>Sterckel, PC (Pascale)</cp:lastModifiedBy>
  <cp:revision>32</cp:revision>
  <dcterms:created xsi:type="dcterms:W3CDTF">2017-12-27T09:29:18Z</dcterms:created>
  <dcterms:modified xsi:type="dcterms:W3CDTF">2018-01-11T09:58:08Z</dcterms:modified>
</cp:coreProperties>
</file>