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6" r:id="rId5"/>
    <p:sldId id="263" r:id="rId6"/>
    <p:sldId id="264" r:id="rId7"/>
    <p:sldId id="261" r:id="rId8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94A8F-BE84-46AF-A332-78560ADF551E}" type="datetimeFigureOut">
              <a:rPr lang="nl-NL" smtClean="0"/>
              <a:t>11-1-2018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3EC09-3278-4987-AABF-FAA50CFD343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987332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94A8F-BE84-46AF-A332-78560ADF551E}" type="datetimeFigureOut">
              <a:rPr lang="nl-NL" smtClean="0"/>
              <a:t>11-1-2018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3EC09-3278-4987-AABF-FAA50CFD343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332069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94A8F-BE84-46AF-A332-78560ADF551E}" type="datetimeFigureOut">
              <a:rPr lang="nl-NL" smtClean="0"/>
              <a:t>11-1-2018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3EC09-3278-4987-AABF-FAA50CFD343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883134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94A8F-BE84-46AF-A332-78560ADF551E}" type="datetimeFigureOut">
              <a:rPr lang="nl-NL" smtClean="0"/>
              <a:t>11-1-2018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3EC09-3278-4987-AABF-FAA50CFD343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427887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94A8F-BE84-46AF-A332-78560ADF551E}" type="datetimeFigureOut">
              <a:rPr lang="nl-NL" smtClean="0"/>
              <a:t>11-1-2018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3EC09-3278-4987-AABF-FAA50CFD343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413304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94A8F-BE84-46AF-A332-78560ADF551E}" type="datetimeFigureOut">
              <a:rPr lang="nl-NL" smtClean="0"/>
              <a:t>11-1-2018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3EC09-3278-4987-AABF-FAA50CFD343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994059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94A8F-BE84-46AF-A332-78560ADF551E}" type="datetimeFigureOut">
              <a:rPr lang="nl-NL" smtClean="0"/>
              <a:t>11-1-2018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3EC09-3278-4987-AABF-FAA50CFD343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030383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94A8F-BE84-46AF-A332-78560ADF551E}" type="datetimeFigureOut">
              <a:rPr lang="nl-NL" smtClean="0"/>
              <a:t>11-1-2018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3EC09-3278-4987-AABF-FAA50CFD343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076613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94A8F-BE84-46AF-A332-78560ADF551E}" type="datetimeFigureOut">
              <a:rPr lang="nl-NL" smtClean="0"/>
              <a:t>11-1-2018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3EC09-3278-4987-AABF-FAA50CFD343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698327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94A8F-BE84-46AF-A332-78560ADF551E}" type="datetimeFigureOut">
              <a:rPr lang="nl-NL" smtClean="0"/>
              <a:t>11-1-2018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3EC09-3278-4987-AABF-FAA50CFD343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70559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94A8F-BE84-46AF-A332-78560ADF551E}" type="datetimeFigureOut">
              <a:rPr lang="nl-NL" smtClean="0"/>
              <a:t>11-1-2018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3EC09-3278-4987-AABF-FAA50CFD343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46975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94A8F-BE84-46AF-A332-78560ADF551E}" type="datetimeFigureOut">
              <a:rPr lang="nl-NL" smtClean="0"/>
              <a:t>11-1-2018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63EC09-3278-4987-AABF-FAA50CFD343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855428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iskundeacademie.nl/onderwerpen/kwadratische-formules" TargetMode="External"/><Relationship Id="rId2" Type="http://schemas.openxmlformats.org/officeDocument/2006/relationships/hyperlink" Target="http://wiskundeacademie.nl/havo-2-vwo-2/haakjes-wegwerken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wiskundeacademie.nl/havo-2-vwo-2/haakjes-wegwerken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geogebra.nl.softonic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092450" y="2459563"/>
            <a:ext cx="6007100" cy="1020763"/>
          </a:xfrm>
        </p:spPr>
        <p:txBody>
          <a:bodyPr>
            <a:normAutofit/>
          </a:bodyPr>
          <a:lstStyle/>
          <a:p>
            <a:r>
              <a:rPr lang="nl-NL" sz="4000" dirty="0" smtClean="0"/>
              <a:t>Wiskunde 3 Havo</a:t>
            </a:r>
            <a:endParaRPr lang="nl-NL" sz="40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nl-NL" sz="2800" dirty="0" smtClean="0"/>
              <a:t>Hoofdstuk 3</a:t>
            </a:r>
          </a:p>
          <a:p>
            <a:r>
              <a:rPr lang="nl-NL" sz="2800" dirty="0" smtClean="0"/>
              <a:t>Kwadratische problemen</a:t>
            </a:r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0425" y="227653"/>
            <a:ext cx="3889256" cy="2673101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4787097"/>
            <a:ext cx="4498691" cy="1679348"/>
          </a:xfrm>
          <a:prstGeom prst="rect">
            <a:avLst/>
          </a:prstGeom>
        </p:spPr>
      </p:pic>
      <p:pic>
        <p:nvPicPr>
          <p:cNvPr id="10" name="Afbeelding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438" y="227653"/>
            <a:ext cx="3708217" cy="2336177"/>
          </a:xfrm>
          <a:prstGeom prst="rect">
            <a:avLst/>
          </a:prstGeom>
        </p:spPr>
      </p:pic>
      <p:pic>
        <p:nvPicPr>
          <p:cNvPr id="12" name="Afbeelding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050425" y="4017161"/>
            <a:ext cx="4000500" cy="26654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752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20675"/>
          </a:xfrm>
        </p:spPr>
        <p:txBody>
          <a:bodyPr>
            <a:normAutofit fontScale="90000"/>
          </a:bodyPr>
          <a:lstStyle/>
          <a:p>
            <a:r>
              <a:rPr lang="nl-NL" dirty="0" smtClean="0"/>
              <a:t>Voorkennis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863600"/>
            <a:ext cx="10515600" cy="57277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dirty="0" smtClean="0"/>
              <a:t>Na deze les</a:t>
            </a:r>
          </a:p>
          <a:p>
            <a:pPr marL="0" indent="0">
              <a:buNone/>
            </a:pPr>
            <a:endParaRPr lang="nl-NL" dirty="0" smtClean="0"/>
          </a:p>
          <a:p>
            <a:pPr>
              <a:buFontTx/>
              <a:buChar char="-"/>
            </a:pPr>
            <a:r>
              <a:rPr lang="nl-NL" dirty="0" smtClean="0"/>
              <a:t>Kun je vertellen hoe een kwadratische formule er uit ziet</a:t>
            </a:r>
          </a:p>
          <a:p>
            <a:pPr>
              <a:buFontTx/>
              <a:buChar char="-"/>
            </a:pPr>
            <a:endParaRPr lang="nl-NL" dirty="0" smtClean="0"/>
          </a:p>
          <a:p>
            <a:pPr>
              <a:buFontTx/>
              <a:buChar char="-"/>
            </a:pPr>
            <a:r>
              <a:rPr lang="nl-NL" dirty="0" smtClean="0"/>
              <a:t>Kun je haakjes wegwerken</a:t>
            </a: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1483358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98475"/>
          </a:xfrm>
        </p:spPr>
        <p:txBody>
          <a:bodyPr>
            <a:normAutofit fontScale="90000"/>
          </a:bodyPr>
          <a:lstStyle/>
          <a:p>
            <a:r>
              <a:rPr lang="nl-NL" dirty="0" smtClean="0"/>
              <a:t>Voorbereiding/huiswerk: </a:t>
            </a:r>
            <a:br>
              <a:rPr lang="nl-NL" dirty="0" smtClean="0"/>
            </a:b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77149" y="863600"/>
            <a:ext cx="10922000" cy="578539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  Uitlegvideo’s </a:t>
            </a:r>
            <a:endParaRPr lang="nl-NL" dirty="0" smtClean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                           video’s 1, 2, 3 over kwadratische formules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 smtClean="0">
              <a:hlinkClick r:id="rId2"/>
            </a:endParaRPr>
          </a:p>
          <a:p>
            <a:pPr marL="0" indent="0">
              <a:buNone/>
            </a:pPr>
            <a:endParaRPr lang="nl-NL" dirty="0" smtClean="0">
              <a:hlinkClick r:id="rId2"/>
            </a:endParaRPr>
          </a:p>
          <a:p>
            <a:pPr marL="0" indent="0">
              <a:buNone/>
            </a:pPr>
            <a:endParaRPr lang="nl-NL" dirty="0" smtClean="0"/>
          </a:p>
          <a:p>
            <a:endParaRPr lang="nl-NL" dirty="0"/>
          </a:p>
        </p:txBody>
      </p:sp>
      <p:pic>
        <p:nvPicPr>
          <p:cNvPr id="5" name="Afbeelding 4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8200" y="2848471"/>
            <a:ext cx="1718632" cy="2102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1880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98475"/>
          </a:xfrm>
        </p:spPr>
        <p:txBody>
          <a:bodyPr>
            <a:normAutofit fontScale="90000"/>
          </a:bodyPr>
          <a:lstStyle/>
          <a:p>
            <a:r>
              <a:rPr lang="nl-NL" dirty="0" smtClean="0"/>
              <a:t>Voorbereiding/naslag: </a:t>
            </a:r>
            <a:br>
              <a:rPr lang="nl-NL" dirty="0" smtClean="0"/>
            </a:b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77149" y="863600"/>
            <a:ext cx="10922000" cy="578539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Uitlegvideo’s </a:t>
            </a:r>
            <a:endParaRPr lang="nl-NL" dirty="0" smtClean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                           </a:t>
            </a:r>
          </a:p>
          <a:p>
            <a:pPr marL="0" indent="0">
              <a:buNone/>
            </a:pPr>
            <a:r>
              <a:rPr lang="nl-NL" dirty="0" smtClean="0"/>
              <a:t>                           video’s 1, 2, 3, 4 over haakjes wegwerken</a:t>
            </a:r>
          </a:p>
          <a:p>
            <a:pPr marL="0" indent="0">
              <a:buNone/>
            </a:pPr>
            <a:endParaRPr lang="nl-NL" dirty="0" smtClean="0">
              <a:hlinkClick r:id="rId2"/>
            </a:endParaRPr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 </a:t>
            </a:r>
            <a:endParaRPr lang="nl-NL" dirty="0"/>
          </a:p>
        </p:txBody>
      </p:sp>
      <p:pic>
        <p:nvPicPr>
          <p:cNvPr id="4" name="Afbeelding 3">
            <a:hlinkClick r:id="rId2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0840" y="2537733"/>
            <a:ext cx="1633203" cy="1997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2038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31709"/>
          </a:xfrm>
        </p:spPr>
        <p:txBody>
          <a:bodyPr>
            <a:normAutofit fontScale="90000"/>
          </a:bodyPr>
          <a:lstStyle/>
          <a:p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796834"/>
            <a:ext cx="10515600" cy="538012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l-NL" dirty="0" smtClean="0"/>
              <a:t>Per tweetal </a:t>
            </a:r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Kladpapier en een pen/potlood bij de hand</a:t>
            </a:r>
          </a:p>
          <a:p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Ga naar socrative.com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Klik op student login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Vul in bij kamernummer 314621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Vul jullie namen in als dat wordt </a:t>
            </a:r>
            <a:r>
              <a:rPr lang="nl-NL" dirty="0" smtClean="0"/>
              <a:t>gevraagd, bv Anne Carlijn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51576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96875"/>
          </a:xfrm>
        </p:spPr>
        <p:txBody>
          <a:bodyPr>
            <a:normAutofit fontScale="90000"/>
          </a:bodyPr>
          <a:lstStyle/>
          <a:p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457200"/>
            <a:ext cx="10515600" cy="64008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nl-NL" dirty="0" smtClean="0"/>
              <a:t>Oefenopgaven bespreken.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-  Alles goed? Lees par 3.1 t/m theorie A, maak de opgaven 1,2,3</a:t>
            </a:r>
            <a:br>
              <a:rPr lang="nl-NL" dirty="0" smtClean="0"/>
            </a:br>
            <a:endParaRPr lang="nl-NL" dirty="0" smtClean="0"/>
          </a:p>
          <a:p>
            <a:pPr>
              <a:buFontTx/>
              <a:buChar char="-"/>
            </a:pPr>
            <a:r>
              <a:rPr lang="nl-NL" dirty="0" smtClean="0"/>
              <a:t>Fout(en) in opgave 1 t/m5?</a:t>
            </a:r>
          </a:p>
          <a:p>
            <a:pPr>
              <a:buFontTx/>
              <a:buChar char="-"/>
            </a:pPr>
            <a:r>
              <a:rPr lang="nl-NL" dirty="0"/>
              <a:t>Bespreek je foute opgaven met je achterburen, in viertallen dus.</a:t>
            </a:r>
            <a:br>
              <a:rPr lang="nl-NL" dirty="0"/>
            </a:br>
            <a:r>
              <a:rPr lang="nl-NL" dirty="0"/>
              <a:t>Maak daarna voorkennis opgaven </a:t>
            </a:r>
            <a:r>
              <a:rPr lang="nl-NL" dirty="0" smtClean="0"/>
              <a:t>3 d t/m i </a:t>
            </a:r>
            <a:br>
              <a:rPr lang="nl-NL" dirty="0" smtClean="0"/>
            </a:br>
            <a:endParaRPr lang="nl-NL" dirty="0"/>
          </a:p>
          <a:p>
            <a:pPr>
              <a:buFontTx/>
              <a:buChar char="-"/>
            </a:pPr>
            <a:r>
              <a:rPr lang="nl-NL" dirty="0"/>
              <a:t>Fout(en) in </a:t>
            </a:r>
            <a:r>
              <a:rPr lang="nl-NL" dirty="0" smtClean="0"/>
              <a:t>opgave 6?  Bekijk de video op wiskunde academie over kwadratische formules nogmaals</a:t>
            </a:r>
            <a:endParaRPr lang="nl-NL" dirty="0"/>
          </a:p>
          <a:p>
            <a:pPr>
              <a:buFontTx/>
              <a:buChar char="-"/>
            </a:pPr>
            <a:r>
              <a:rPr lang="nl-NL" dirty="0"/>
              <a:t>Bespreek je foute opgaven met je achterburen, in viertallen dus.</a:t>
            </a:r>
            <a:br>
              <a:rPr lang="nl-NL" dirty="0"/>
            </a:br>
            <a:endParaRPr lang="nl-NL" dirty="0"/>
          </a:p>
          <a:p>
            <a:pPr>
              <a:buFontTx/>
              <a:buChar char="-"/>
            </a:pPr>
            <a:r>
              <a:rPr lang="nl-NL" dirty="0" smtClean="0"/>
              <a:t>Fout(en) in opgave  7 t/m 11? </a:t>
            </a:r>
          </a:p>
          <a:p>
            <a:pPr>
              <a:buFontTx/>
              <a:buChar char="-"/>
            </a:pPr>
            <a:r>
              <a:rPr lang="nl-NL" dirty="0" smtClean="0"/>
              <a:t>Bespreek je foute opgaven met je achterburen, in viertallen dus.</a:t>
            </a:r>
            <a:br>
              <a:rPr lang="nl-NL" dirty="0" smtClean="0"/>
            </a:br>
            <a:r>
              <a:rPr lang="nl-NL" dirty="0" smtClean="0"/>
              <a:t>Maak daarna voorkennis opgaven 5, 7 </a:t>
            </a:r>
          </a:p>
          <a:p>
            <a:pPr marL="0" indent="0">
              <a:buNone/>
            </a:pPr>
            <a:endParaRPr lang="nl-NL" dirty="0" smtClean="0"/>
          </a:p>
          <a:p>
            <a:pPr>
              <a:buFontTx/>
              <a:buChar char="-"/>
            </a:pPr>
            <a:r>
              <a:rPr lang="nl-NL" dirty="0" smtClean="0"/>
              <a:t>Fouten in opgaven 12 t/m 18</a:t>
            </a:r>
          </a:p>
          <a:p>
            <a:pPr>
              <a:buFontTx/>
              <a:buChar char="-"/>
            </a:pPr>
            <a:r>
              <a:rPr lang="nl-NL" dirty="0" smtClean="0"/>
              <a:t>Bespreek je foute opgaven met je achterburen, in viertallen dus.</a:t>
            </a:r>
          </a:p>
          <a:p>
            <a:pPr>
              <a:buFontTx/>
              <a:buChar char="-"/>
            </a:pPr>
            <a:r>
              <a:rPr lang="nl-NL" dirty="0" smtClean="0"/>
              <a:t>Maak daarna voorkennis opgaven </a:t>
            </a:r>
            <a:r>
              <a:rPr lang="nl-NL" dirty="0"/>
              <a:t>8 </a:t>
            </a:r>
            <a:r>
              <a:rPr lang="nl-NL" dirty="0" err="1"/>
              <a:t>d,e,f</a:t>
            </a:r>
            <a:r>
              <a:rPr lang="nl-NL" dirty="0"/>
              <a:t>, 9 </a:t>
            </a:r>
            <a:r>
              <a:rPr lang="nl-NL" dirty="0" err="1"/>
              <a:t>d,e,f</a:t>
            </a:r>
            <a:r>
              <a:rPr lang="nl-NL" dirty="0"/>
              <a:t>, 10 </a:t>
            </a:r>
            <a:r>
              <a:rPr lang="nl-NL" dirty="0" err="1"/>
              <a:t>g,h</a:t>
            </a:r>
            <a:r>
              <a:rPr lang="nl-NL" dirty="0"/>
              <a:t>, i </a:t>
            </a:r>
          </a:p>
          <a:p>
            <a:pPr marL="0" indent="0">
              <a:buNone/>
            </a:pPr>
            <a:r>
              <a:rPr lang="nl-NL" dirty="0" smtClean="0"/>
              <a:t>  </a:t>
            </a:r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77397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96875"/>
          </a:xfrm>
        </p:spPr>
        <p:txBody>
          <a:bodyPr>
            <a:normAutofit fontScale="90000"/>
          </a:bodyPr>
          <a:lstStyle/>
          <a:p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1018902"/>
            <a:ext cx="10515600" cy="515806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dirty="0" smtClean="0"/>
              <a:t>Tenslotte:</a:t>
            </a:r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Heb je niet alle opgaven in het boek af, maak dit dan als huiswerk.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Voor de volgende les: ga naar</a:t>
            </a:r>
          </a:p>
          <a:p>
            <a:pPr marL="0" indent="0">
              <a:buNone/>
            </a:pPr>
            <a:r>
              <a:rPr lang="nl-NL" dirty="0">
                <a:hlinkClick r:id="rId2"/>
              </a:rPr>
              <a:t>https://geogebra.nl.softonic.com</a:t>
            </a:r>
            <a:r>
              <a:rPr lang="nl-NL" dirty="0" smtClean="0">
                <a:hlinkClick r:id="rId2"/>
              </a:rPr>
              <a:t>/</a:t>
            </a:r>
            <a:endParaRPr lang="nl-NL" dirty="0" smtClean="0"/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En download (gratis!) </a:t>
            </a:r>
            <a:r>
              <a:rPr lang="nl-NL" dirty="0" err="1" smtClean="0"/>
              <a:t>GeoGebra</a:t>
            </a:r>
            <a:r>
              <a:rPr lang="nl-NL" dirty="0" smtClean="0"/>
              <a:t>.</a:t>
            </a:r>
            <a:endParaRPr lang="nl-NL" dirty="0" smtClean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61201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1047</TotalTime>
  <Words>143</Words>
  <Application>Microsoft Office PowerPoint</Application>
  <PresentationFormat>Breedbeeld</PresentationFormat>
  <Paragraphs>69</Paragraphs>
  <Slides>7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Kantoorthema</vt:lpstr>
      <vt:lpstr>Wiskunde 3 Havo</vt:lpstr>
      <vt:lpstr>Voorkennis</vt:lpstr>
      <vt:lpstr>Voorbereiding/huiswerk:  </vt:lpstr>
      <vt:lpstr>Voorbereiding/naslag:  </vt:lpstr>
      <vt:lpstr>PowerPoint-presentatie</vt:lpstr>
      <vt:lpstr>PowerPoint-presentatie</vt:lpstr>
      <vt:lpstr>PowerPoint-presentatie</vt:lpstr>
    </vt:vector>
  </TitlesOfParts>
  <Company>ScholenGroep Carmel Hengelo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Wiskunde 3 Havo</dc:title>
  <dc:creator>Sterckel, PC (Pascale)</dc:creator>
  <cp:lastModifiedBy>Sterckel, PC (Pascale)</cp:lastModifiedBy>
  <cp:revision>32</cp:revision>
  <dcterms:created xsi:type="dcterms:W3CDTF">2017-12-27T09:29:18Z</dcterms:created>
  <dcterms:modified xsi:type="dcterms:W3CDTF">2018-01-11T09:58:08Z</dcterms:modified>
</cp:coreProperties>
</file>